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6"/>
  </p:notesMasterIdLst>
  <p:sldIdLst>
    <p:sldId id="266" r:id="rId2"/>
    <p:sldId id="307" r:id="rId3"/>
    <p:sldId id="268" r:id="rId4"/>
    <p:sldId id="269" r:id="rId5"/>
    <p:sldId id="270" r:id="rId6"/>
    <p:sldId id="273" r:id="rId7"/>
    <p:sldId id="272" r:id="rId8"/>
    <p:sldId id="274" r:id="rId9"/>
    <p:sldId id="276" r:id="rId10"/>
    <p:sldId id="280" r:id="rId11"/>
    <p:sldId id="279" r:id="rId12"/>
    <p:sldId id="281" r:id="rId13"/>
    <p:sldId id="277" r:id="rId14"/>
    <p:sldId id="282" r:id="rId15"/>
    <p:sldId id="293" r:id="rId16"/>
    <p:sldId id="285" r:id="rId17"/>
    <p:sldId id="298" r:id="rId18"/>
    <p:sldId id="287" r:id="rId19"/>
    <p:sldId id="305" r:id="rId20"/>
    <p:sldId id="289" r:id="rId21"/>
    <p:sldId id="284" r:id="rId22"/>
    <p:sldId id="290" r:id="rId23"/>
    <p:sldId id="291" r:id="rId24"/>
    <p:sldId id="292" r:id="rId25"/>
    <p:sldId id="294" r:id="rId26"/>
    <p:sldId id="295" r:id="rId27"/>
    <p:sldId id="300" r:id="rId28"/>
    <p:sldId id="297" r:id="rId29"/>
    <p:sldId id="299" r:id="rId30"/>
    <p:sldId id="301" r:id="rId31"/>
    <p:sldId id="306" r:id="rId32"/>
    <p:sldId id="308" r:id="rId33"/>
    <p:sldId id="304" r:id="rId34"/>
    <p:sldId id="309" r:id="rId35"/>
  </p:sldIdLst>
  <p:sldSz cx="9144000" cy="6858000" type="screen4x3"/>
  <p:notesSz cx="6858000" cy="9144000"/>
  <p:embeddedFontLst>
    <p:embeddedFont>
      <p:font typeface="Wingdings 2" panose="05020102010507070707" pitchFamily="18" charset="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Segoe UI Light" panose="020B0502040204020203" pitchFamily="34" charset="0"/>
      <p:regular r:id="rId52"/>
      <p:italic r:id="rId53"/>
    </p:embeddedFont>
  </p:embeddedFontLst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ejus Barinovas" initials="SB" lastIdx="1" clrIdx="0">
    <p:extLst>
      <p:ext uri="{19B8F6BF-5375-455C-9EA6-DF929625EA0E}">
        <p15:presenceInfo xmlns:p15="http://schemas.microsoft.com/office/powerpoint/2012/main" userId="56087b0d8f59dd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7C"/>
    <a:srgbClr val="26A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7" autoAdjust="0"/>
    <p:restoredTop sz="94398" autoAdjust="0"/>
  </p:normalViewPr>
  <p:slideViewPr>
    <p:cSldViewPr snapToGrid="0">
      <p:cViewPr varScale="1">
        <p:scale>
          <a:sx n="106" d="100"/>
          <a:sy n="106" d="100"/>
        </p:scale>
        <p:origin x="111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9C1DB-AF26-41CE-8C47-5A245D296D3F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2A6A0-586D-4319-9329-7E908E8ED44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52925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 of techniques to rapidly, reliably and repeatedly push out enhancements and bug fixes to customers at low risk and with minimal manual overhead</a:t>
            </a:r>
            <a:endParaRPr lang="lt-LT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2A6A0-586D-4319-9329-7E908E8ED444}" type="slidenum">
              <a:rPr lang="lt-LT" smtClean="0"/>
              <a:t>10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8326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2A6A0-586D-4319-9329-7E908E8ED444}" type="slidenum">
              <a:rPr lang="lt-LT" smtClean="0"/>
              <a:t>11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3671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2A6A0-586D-4319-9329-7E908E8ED444}" type="slidenum">
              <a:rPr lang="lt-LT" smtClean="0"/>
              <a:t>19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92990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2A6A0-586D-4319-9329-7E908E8ED444}" type="slidenum">
              <a:rPr lang="lt-LT" smtClean="0"/>
              <a:t>24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23726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2A6A0-586D-4319-9329-7E908E8ED444}" type="slidenum">
              <a:rPr lang="lt-LT" smtClean="0"/>
              <a:t>32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1783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4530"/>
            <a:ext cx="77724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8191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799" y="1828802"/>
            <a:ext cx="7772401" cy="43513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4809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1452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799" y="360364"/>
            <a:ext cx="5743576" cy="58118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7937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1705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2423"/>
            <a:ext cx="77724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55263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0991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828801"/>
            <a:ext cx="3834246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2905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7299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681851"/>
            <a:ext cx="3815196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99" y="2507551"/>
            <a:ext cx="3815196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29050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1"/>
            <a:ext cx="38290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7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6567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544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527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799" y="365760"/>
            <a:ext cx="7772401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28801"/>
            <a:ext cx="777240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79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BBEA4DB-46F0-4112-92EF-B5E4C9B7D863}" type="datetimeFigureOut">
              <a:rPr lang="lt-LT" smtClean="0"/>
              <a:t>2013-04-19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1547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E7FCF-7156-4684-8A68-C52EE2ED3A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118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1095375" y="-1095374"/>
            <a:ext cx="6953250" cy="9144000"/>
          </a:xfrm>
          <a:prstGeom prst="rtTriangle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" name="Right Triangle 2"/>
          <p:cNvSpPr/>
          <p:nvPr/>
        </p:nvSpPr>
        <p:spPr>
          <a:xfrm rot="5400000">
            <a:off x="1095375" y="-1095375"/>
            <a:ext cx="6953250" cy="9144000"/>
          </a:xfrm>
          <a:prstGeom prst="rtTriangle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" name="TextBox 3"/>
          <p:cNvSpPr txBox="1"/>
          <p:nvPr/>
        </p:nvSpPr>
        <p:spPr>
          <a:xfrm>
            <a:off x="226792" y="831427"/>
            <a:ext cx="41697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</a:t>
            </a:r>
            <a:endParaRPr lang="en-US" sz="60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happiness</a:t>
            </a:r>
            <a:endParaRPr lang="en-US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1016" y="3858976"/>
            <a:ext cx="39597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</a:t>
            </a:r>
          </a:p>
          <a:p>
            <a:pPr algn="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</a:t>
            </a:r>
            <a:endParaRPr lang="en-US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08450" y="3051175"/>
            <a:ext cx="9271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5" name="TextBox 4"/>
          <p:cNvSpPr txBox="1"/>
          <p:nvPr/>
        </p:nvSpPr>
        <p:spPr>
          <a:xfrm>
            <a:off x="4127500" y="3116275"/>
            <a:ext cx="913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endParaRPr lang="en-US" sz="40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80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28045"/>
            <a:ext cx="9144000" cy="5729955"/>
          </a:xfrm>
          <a:prstGeom prst="rect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delivery</a:t>
            </a:r>
            <a:endParaRPr lang="en-US" sz="60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9501" y="2587136"/>
            <a:ext cx="2493235" cy="2608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RAPIDLY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REPEATEDLY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RELIABLY</a:t>
            </a:r>
          </a:p>
          <a:p>
            <a:pPr marL="0" indent="0">
              <a:lnSpc>
                <a:spcPct val="150000"/>
              </a:lnSpc>
              <a:buNone/>
            </a:pPr>
            <a:endParaRPr lang="lt-LT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22131" y="3281118"/>
            <a:ext cx="1518228" cy="828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</a:t>
            </a:r>
            <a:endParaRPr lang="lt-LT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 rot="16200000">
            <a:off x="-773933" y="3668172"/>
            <a:ext cx="2631392" cy="555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techniques to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2700000">
            <a:off x="4231148" y="3095462"/>
            <a:ext cx="1894676" cy="591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endParaRPr lang="lt-LT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rot="-2700000">
            <a:off x="4247342" y="4250625"/>
            <a:ext cx="1862291" cy="591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bug fixes</a:t>
            </a:r>
            <a:endParaRPr lang="lt-LT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75955" y="2561148"/>
            <a:ext cx="779253" cy="988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br>
              <a:rPr lang="en-US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risk</a:t>
            </a:r>
            <a:endParaRPr lang="lt-LT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848844" y="3662262"/>
            <a:ext cx="2050990" cy="15228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minimal</a:t>
            </a:r>
            <a:b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manual</a:t>
            </a:r>
            <a:b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overhead</a:t>
            </a:r>
            <a:endParaRPr lang="lt-LT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622131" y="3727887"/>
            <a:ext cx="1363342" cy="7148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out</a:t>
            </a:r>
            <a:endParaRPr lang="lt-LT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159306" y="2689959"/>
            <a:ext cx="836161" cy="5785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 rot="16200000">
            <a:off x="5815972" y="4134408"/>
            <a:ext cx="1522828" cy="5785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71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026400" cy="6858000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" name="TextBox 2"/>
          <p:cNvSpPr txBox="1"/>
          <p:nvPr/>
        </p:nvSpPr>
        <p:spPr>
          <a:xfrm rot="5400000">
            <a:off x="5545314" y="2967335"/>
            <a:ext cx="6165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5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ontinuous delivery</a:t>
            </a:r>
            <a:endParaRPr lang="lt-LT" sz="5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981" y="5414257"/>
            <a:ext cx="30337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integration 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92823" y="3662630"/>
            <a:ext cx="31961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deployment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383999" y="1874481"/>
            <a:ext cx="34800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nfrastructure automation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13643" y="5270218"/>
            <a:ext cx="0" cy="152969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253030" y="3493046"/>
            <a:ext cx="0" cy="178571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38712" y="1707079"/>
            <a:ext cx="0" cy="180234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3643" y="5270218"/>
            <a:ext cx="2039387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253030" y="3501592"/>
            <a:ext cx="1994228" cy="156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26842" y="1704139"/>
            <a:ext cx="1994228" cy="156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9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-2" y="2718687"/>
            <a:ext cx="9144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60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ontinuous integration</a:t>
            </a:r>
            <a:endParaRPr lang="lt-LT" sz="60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7600" y="0"/>
            <a:ext cx="8026400" cy="6858000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" name="TextBox 2"/>
          <p:cNvSpPr txBox="1"/>
          <p:nvPr/>
        </p:nvSpPr>
        <p:spPr>
          <a:xfrm rot="16200000" flipH="1">
            <a:off x="-2898556" y="3013502"/>
            <a:ext cx="6858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48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ontinuous integration</a:t>
            </a:r>
            <a:endParaRPr lang="lt-LT" sz="48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8992975">
            <a:off x="842110" y="2588307"/>
            <a:ext cx="38671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</a:t>
            </a:r>
            <a:b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tests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5006664" y="82550"/>
            <a:ext cx="21917" cy="311250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32067" y="3257310"/>
            <a:ext cx="4052771" cy="358215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117600" y="3263801"/>
            <a:ext cx="3892548" cy="357566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2607025" flipH="1">
            <a:off x="5350181" y="2588306"/>
            <a:ext cx="38671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</a:t>
            </a:r>
            <a:b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builds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0259" y="4676320"/>
            <a:ext cx="38671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version</a:t>
            </a:r>
            <a:b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0" y="1"/>
            <a:ext cx="9144000" cy="1015663"/>
          </a:xfrm>
          <a:prstGeom prst="rect">
            <a:avLst/>
          </a:prstGeom>
          <a:solidFill>
            <a:srgbClr val="0059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version control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398114" y="1658355"/>
            <a:ext cx="7112137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always version your files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685265" y="1658355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398112" y="2902554"/>
            <a:ext cx="7112139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make it source </a:t>
            </a:r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truth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685263" y="2902554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85263" y="4146753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1398113" y="4146753"/>
            <a:ext cx="7112140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make it friendly to use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398110" y="5390952"/>
            <a:ext cx="7112141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distributed over centralized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685261" y="5390952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634338"/>
            <a:ext cx="7124700" cy="33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90108"/>
            <a:ext cx="9144000" cy="2267892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8" name="TextBox 7"/>
          <p:cNvSpPr txBox="1"/>
          <p:nvPr/>
        </p:nvSpPr>
        <p:spPr>
          <a:xfrm rot="5400000" flipH="1">
            <a:off x="6727639" y="5339332"/>
            <a:ext cx="2267892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perforce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5824753" y="4701796"/>
            <a:ext cx="1652112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SVN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6125036" y="5717459"/>
            <a:ext cx="1351829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TFS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3014372" y="4983484"/>
            <a:ext cx="1692996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413602" y="4875763"/>
            <a:ext cx="2560229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mercurial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454144" y="5571371"/>
            <a:ext cx="2519686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bazaar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80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0" y="1"/>
            <a:ext cx="9144000" cy="1015663"/>
          </a:xfrm>
          <a:prstGeom prst="rect">
            <a:avLst/>
          </a:prstGeom>
          <a:solidFill>
            <a:srgbClr val="0059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 tests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398114" y="1658355"/>
            <a:ext cx="7112137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design for testability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685265" y="1658355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398112" y="2902554"/>
            <a:ext cx="7112139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them part of DNA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685263" y="2902554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85263" y="4146753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1398113" y="4146753"/>
            <a:ext cx="7112140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make them fast &amp; reliable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398110" y="5390952"/>
            <a:ext cx="7112141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quality over quantity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685261" y="5390952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34" y="1069108"/>
            <a:ext cx="6536531" cy="25955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590108"/>
            <a:ext cx="9144000" cy="2267892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" name="TextBox 3"/>
          <p:cNvSpPr txBox="1"/>
          <p:nvPr/>
        </p:nvSpPr>
        <p:spPr>
          <a:xfrm rot="16200000" flipH="1">
            <a:off x="6620459" y="5216537"/>
            <a:ext cx="2022299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fakes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 flipH="1">
            <a:off x="5748179" y="5216537"/>
            <a:ext cx="2022299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stubs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 flipH="1">
            <a:off x="7492738" y="5216536"/>
            <a:ext cx="2022300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mocks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323728" y="4987374"/>
            <a:ext cx="2918074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64270" y="5748123"/>
            <a:ext cx="2877532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224989" y="5248983"/>
            <a:ext cx="2044128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0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0" y="1"/>
            <a:ext cx="9144000" cy="1015663"/>
          </a:xfrm>
          <a:prstGeom prst="rect">
            <a:avLst/>
          </a:prstGeom>
          <a:solidFill>
            <a:srgbClr val="0059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 builds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398114" y="1658355"/>
            <a:ext cx="7112137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make them effortless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685265" y="1658355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398112" y="2902554"/>
            <a:ext cx="7112139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always use CI servers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685263" y="2902554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85263" y="4146753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1398113" y="4146753"/>
            <a:ext cx="7112140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make them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discoverable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3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6784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90108"/>
            <a:ext cx="9144000" cy="2267892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5" name="TextBox 4"/>
          <p:cNvSpPr txBox="1"/>
          <p:nvPr/>
        </p:nvSpPr>
        <p:spPr>
          <a:xfrm flipH="1">
            <a:off x="5837280" y="4833465"/>
            <a:ext cx="2918074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jenkins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5837280" y="5594214"/>
            <a:ext cx="2918074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hudson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 flipH="1">
            <a:off x="4284096" y="5170594"/>
            <a:ext cx="2044128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TFS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241991" y="5086382"/>
            <a:ext cx="3357988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teamcity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5400000">
            <a:off x="2978168" y="-2978165"/>
            <a:ext cx="3187664" cy="9144000"/>
          </a:xfrm>
          <a:prstGeom prst="rect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" name="TextBox 3"/>
          <p:cNvSpPr txBox="1"/>
          <p:nvPr/>
        </p:nvSpPr>
        <p:spPr>
          <a:xfrm>
            <a:off x="-3" y="342865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4800" dirty="0" err="1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sergejusb</a:t>
            </a:r>
            <a:endParaRPr lang="en-US" sz="4800" dirty="0" smtClean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800809"/>
            <a:ext cx="9144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sergejus</a:t>
            </a:r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barinovas</a:t>
            </a: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4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026400" cy="6858000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3" name="TextBox 2"/>
          <p:cNvSpPr txBox="1"/>
          <p:nvPr/>
        </p:nvSpPr>
        <p:spPr>
          <a:xfrm rot="5400000">
            <a:off x="5545314" y="2967335"/>
            <a:ext cx="6165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5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ontinuous delivery</a:t>
            </a:r>
            <a:endParaRPr lang="lt-LT" sz="5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981" y="5450460"/>
            <a:ext cx="30337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integration 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92823" y="3698833"/>
            <a:ext cx="31961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deployment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383999" y="1910684"/>
            <a:ext cx="34800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nfrastructure automation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13643" y="5306421"/>
            <a:ext cx="0" cy="152969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253030" y="3529249"/>
            <a:ext cx="0" cy="178571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38712" y="1743282"/>
            <a:ext cx="0" cy="180234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3643" y="5306421"/>
            <a:ext cx="2039387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253030" y="3537795"/>
            <a:ext cx="1994228" cy="156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26842" y="1740342"/>
            <a:ext cx="1994228" cy="156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8" y="3573093"/>
            <a:ext cx="1828537" cy="16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8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0" y="271868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deployment</a:t>
            </a:r>
            <a:endParaRPr lang="en-US" sz="60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0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7600" y="0"/>
            <a:ext cx="8026400" cy="6858000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" name="TextBox 2"/>
          <p:cNvSpPr txBox="1"/>
          <p:nvPr/>
        </p:nvSpPr>
        <p:spPr>
          <a:xfrm rot="16200000" flipH="1">
            <a:off x="-2898556" y="3013502"/>
            <a:ext cx="6858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48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ontinuous deployment</a:t>
            </a:r>
            <a:endParaRPr lang="lt-LT" sz="48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0259" y="4676320"/>
            <a:ext cx="38671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</a:t>
            </a:r>
            <a:b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packages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8992975">
            <a:off x="842110" y="2588307"/>
            <a:ext cx="38671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 dashboard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5006664" y="82550"/>
            <a:ext cx="21917" cy="311250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32067" y="3257310"/>
            <a:ext cx="4052771" cy="358215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117600" y="3263801"/>
            <a:ext cx="3892548" cy="357566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2607025" flipH="1">
            <a:off x="5350181" y="2588306"/>
            <a:ext cx="38671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monitoring    &amp; metrics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8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0" y="1"/>
            <a:ext cx="9144000" cy="1015663"/>
          </a:xfrm>
          <a:prstGeom prst="rect">
            <a:avLst/>
          </a:prstGeom>
          <a:solidFill>
            <a:srgbClr val="0059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 packages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398114" y="1658355"/>
            <a:ext cx="7112137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scripts over manual work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685265" y="1658355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398112" y="2902554"/>
            <a:ext cx="7112139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externalize configuration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685263" y="2902554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85263" y="4146753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1398113" y="4146753"/>
            <a:ext cx="7112140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them part of CI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16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590108"/>
            <a:ext cx="9144000" cy="2267892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6" name="TextBox 15"/>
          <p:cNvSpPr txBox="1"/>
          <p:nvPr/>
        </p:nvSpPr>
        <p:spPr>
          <a:xfrm flipH="1">
            <a:off x="1882254" y="4841255"/>
            <a:ext cx="2241177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2415965" y="5856244"/>
            <a:ext cx="1707466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RAKE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4421076" y="4920728"/>
            <a:ext cx="3101699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shell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4421075" y="5789013"/>
            <a:ext cx="3101699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79" y="510659"/>
            <a:ext cx="8849942" cy="35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0" y="1"/>
            <a:ext cx="9144000" cy="1015663"/>
          </a:xfrm>
          <a:prstGeom prst="rect">
            <a:avLst/>
          </a:prstGeom>
          <a:solidFill>
            <a:srgbClr val="0059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 dashboard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1398114" y="1658355"/>
            <a:ext cx="7112137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use automated deploy tool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685265" y="1658355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398112" y="2902554"/>
            <a:ext cx="7112139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make it visual &amp; easy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685263" y="2902554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85263" y="4146753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1398113" y="4146753"/>
            <a:ext cx="7112140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trust over restrictions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398110" y="5390952"/>
            <a:ext cx="7112141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 everyone informed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685261" y="5390952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63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590108"/>
            <a:ext cx="9144000" cy="2267892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143999" cy="4590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1620572" y="4841255"/>
            <a:ext cx="2783518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4701734" y="5789013"/>
            <a:ext cx="3101699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octopus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12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0" y="1"/>
            <a:ext cx="9144000" cy="1015663"/>
          </a:xfrm>
          <a:prstGeom prst="rect">
            <a:avLst/>
          </a:prstGeom>
          <a:solidFill>
            <a:srgbClr val="0059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monitoring &amp; metrics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1398114" y="1658355"/>
            <a:ext cx="7112137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hardware &amp; software</a:t>
            </a:r>
            <a:endParaRPr lang="en-US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685265" y="1658355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398112" y="2902554"/>
            <a:ext cx="7112139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make it visual &amp; easy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685259" y="2902554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85263" y="4146753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1398113" y="4146753"/>
            <a:ext cx="7112140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398110" y="5390952"/>
            <a:ext cx="7112141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it for business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685261" y="5390952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5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528"/>
            <a:ext cx="9144000" cy="49462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90108"/>
            <a:ext cx="9144000" cy="2267892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8" name="TextBox 7"/>
          <p:cNvSpPr txBox="1"/>
          <p:nvPr/>
        </p:nvSpPr>
        <p:spPr>
          <a:xfrm flipH="1">
            <a:off x="6022769" y="4846586"/>
            <a:ext cx="2267894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munin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1260589" y="4600364"/>
            <a:ext cx="2560229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6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nagios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 flipH="1">
            <a:off x="3194307" y="5339331"/>
            <a:ext cx="2267895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zabbix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6022769" y="5462442"/>
            <a:ext cx="2519686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ganglia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1260588" y="5709533"/>
            <a:ext cx="2560229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cacti</a:t>
            </a:r>
            <a:endParaRPr lang="lt-LT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026400" cy="6858000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3" name="TextBox 2"/>
          <p:cNvSpPr txBox="1"/>
          <p:nvPr/>
        </p:nvSpPr>
        <p:spPr>
          <a:xfrm rot="5400000">
            <a:off x="5545314" y="2967335"/>
            <a:ext cx="6165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5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ontinuous delivery</a:t>
            </a:r>
            <a:endParaRPr lang="lt-LT" sz="5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981" y="5450460"/>
            <a:ext cx="30337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integration 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92823" y="3698833"/>
            <a:ext cx="31961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deployment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383999" y="1910684"/>
            <a:ext cx="34800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nfrastructure automation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13643" y="5306421"/>
            <a:ext cx="0" cy="152969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253030" y="3529249"/>
            <a:ext cx="0" cy="178571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38712" y="1743282"/>
            <a:ext cx="0" cy="180234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3643" y="5306421"/>
            <a:ext cx="2039387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253030" y="3537795"/>
            <a:ext cx="1994228" cy="156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26842" y="1740342"/>
            <a:ext cx="1994228" cy="156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8" y="3573093"/>
            <a:ext cx="1828537" cy="16894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75" y="1784837"/>
            <a:ext cx="1828537" cy="16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5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7955" y="807152"/>
            <a:ext cx="2098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50+</a:t>
            </a:r>
            <a:endParaRPr lang="lt-LT" sz="80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49" y="1953907"/>
            <a:ext cx="1727878" cy="777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625" y="4744361"/>
            <a:ext cx="2052475" cy="9324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7954" y="2019515"/>
            <a:ext cx="355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releases / day at</a:t>
            </a:r>
            <a:endParaRPr lang="lt-LT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7955" y="3554515"/>
            <a:ext cx="1876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sz="48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</a:t>
            </a:r>
            <a:endParaRPr lang="lt-LT" sz="48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7952" y="4826215"/>
            <a:ext cx="6270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spin 500 </a:t>
            </a:r>
            <a:r>
              <a:rPr lang="en-US" sz="36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cassandras</a:t>
            </a:r>
            <a:r>
              <a:rPr lang="en-US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at</a:t>
            </a:r>
            <a:endParaRPr lang="lt-LT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063201" cy="6858000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89911" y="2899722"/>
            <a:ext cx="1443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facts</a:t>
            </a:r>
            <a:endParaRPr lang="lt-LT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0" y="271868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automation</a:t>
            </a:r>
          </a:p>
        </p:txBody>
      </p:sp>
    </p:spTree>
    <p:extLst>
      <p:ext uri="{BB962C8B-B14F-4D97-AF65-F5344CB8AC3E}">
        <p14:creationId xmlns:p14="http://schemas.microsoft.com/office/powerpoint/2010/main" val="15990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0" y="1"/>
            <a:ext cx="9144000" cy="1015663"/>
          </a:xfrm>
          <a:prstGeom prst="rect">
            <a:avLst/>
          </a:prstGeom>
          <a:solidFill>
            <a:srgbClr val="00597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automation</a:t>
            </a:r>
            <a:endParaRPr lang="en-US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398114" y="1658355"/>
            <a:ext cx="7112137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with configuration</a:t>
            </a:r>
            <a:endParaRPr lang="en-US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685265" y="1658355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398112" y="2902554"/>
            <a:ext cx="7112139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for virtual machine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685259" y="2902554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85263" y="4146753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1398113" y="4146753"/>
            <a:ext cx="7112140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for cluster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398110" y="5390952"/>
            <a:ext cx="7112141" cy="769441"/>
          </a:xfrm>
          <a:prstGeom prst="rect">
            <a:avLst/>
          </a:prstGeom>
          <a:noFill/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visual &amp; easy</a:t>
            </a:r>
            <a:endParaRPr lang="lt-LT" sz="4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685261" y="5390952"/>
            <a:ext cx="712851" cy="769441"/>
          </a:xfrm>
          <a:prstGeom prst="rect">
            <a:avLst/>
          </a:prstGeom>
          <a:solidFill>
            <a:srgbClr val="00597C"/>
          </a:solidFill>
          <a:ln w="28575">
            <a:solidFill>
              <a:srgbClr val="0059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2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590108"/>
            <a:ext cx="9144000" cy="2267892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6" name="TextBox 15"/>
          <p:cNvSpPr txBox="1"/>
          <p:nvPr/>
        </p:nvSpPr>
        <p:spPr>
          <a:xfrm flipH="1">
            <a:off x="1819741" y="4841255"/>
            <a:ext cx="2783518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puppet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4900903" y="5789013"/>
            <a:ext cx="3101699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chef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" y="2554"/>
            <a:ext cx="9143710" cy="45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026400" cy="6858000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3" name="TextBox 2"/>
          <p:cNvSpPr txBox="1"/>
          <p:nvPr/>
        </p:nvSpPr>
        <p:spPr>
          <a:xfrm rot="5400000">
            <a:off x="5545314" y="2967335"/>
            <a:ext cx="6165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54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ontinuous delivery</a:t>
            </a:r>
            <a:endParaRPr lang="lt-LT" sz="54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981" y="5450460"/>
            <a:ext cx="30337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integration 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92823" y="3698833"/>
            <a:ext cx="31961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deployment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383999" y="1910684"/>
            <a:ext cx="34800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4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nfrastructure automation</a:t>
            </a:r>
            <a:endParaRPr lang="lt-LT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13643" y="5306421"/>
            <a:ext cx="0" cy="152969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253030" y="3529249"/>
            <a:ext cx="0" cy="178571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38712" y="1743282"/>
            <a:ext cx="0" cy="180234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3643" y="5306421"/>
            <a:ext cx="2039387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253030" y="3537795"/>
            <a:ext cx="1994228" cy="156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26842" y="1740342"/>
            <a:ext cx="1994228" cy="156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8" y="3573093"/>
            <a:ext cx="1828537" cy="16894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75" y="1784837"/>
            <a:ext cx="1828537" cy="16894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99" y="-26480"/>
            <a:ext cx="1828537" cy="16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3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5400000">
            <a:off x="2978168" y="-2978165"/>
            <a:ext cx="3187664" cy="9144000"/>
          </a:xfrm>
          <a:prstGeom prst="rect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" name="TextBox 3"/>
          <p:cNvSpPr txBox="1"/>
          <p:nvPr/>
        </p:nvSpPr>
        <p:spPr>
          <a:xfrm>
            <a:off x="-3" y="342865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sergejus</a:t>
            </a:r>
            <a:r>
              <a:rPr lang="en-US" sz="48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dirty="0" err="1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barinovas</a:t>
            </a:r>
            <a:endParaRPr lang="en-US" sz="4800" dirty="0" smtClean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800809"/>
            <a:ext cx="9144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</a:t>
            </a: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" y="425965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4800" dirty="0" err="1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sergejusb</a:t>
            </a:r>
            <a:endParaRPr lang="en-US" sz="4800" dirty="0" smtClean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3505" y="2337502"/>
            <a:ext cx="2098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80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0+</a:t>
            </a:r>
            <a:endParaRPr lang="lt-LT" sz="80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504" y="3549865"/>
            <a:ext cx="355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releases / day at</a:t>
            </a:r>
            <a:endParaRPr lang="lt-LT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Adform logoty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99" y="3595476"/>
            <a:ext cx="2087202" cy="5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0"/>
            <a:ext cx="1063201" cy="6858000"/>
          </a:xfrm>
          <a:prstGeom prst="rect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89911" y="2899722"/>
            <a:ext cx="1443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facts</a:t>
            </a:r>
            <a:endParaRPr lang="lt-LT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76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37164" t="8100" r="19459" b="8425"/>
          <a:stretch/>
        </p:blipFill>
        <p:spPr>
          <a:xfrm>
            <a:off x="0" y="0"/>
            <a:ext cx="3568700" cy="6851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98240" y="2317829"/>
            <a:ext cx="32944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cap="small" dirty="0" smtClean="0">
                <a:solidFill>
                  <a:srgbClr val="00597C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why</a:t>
            </a:r>
            <a:endParaRPr lang="lt-LT" sz="11500" cap="small" dirty="0">
              <a:solidFill>
                <a:srgbClr val="00597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3850517" y="3171054"/>
            <a:ext cx="1172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cap="small" dirty="0" smtClean="0">
                <a:solidFill>
                  <a:srgbClr val="00597C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but</a:t>
            </a:r>
            <a:endParaRPr lang="lt-LT" sz="4800" cap="small" dirty="0">
              <a:solidFill>
                <a:srgbClr val="00597C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32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91" y="2064177"/>
            <a:ext cx="7425518" cy="28003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rot="5400000">
            <a:off x="-987425" y="987425"/>
            <a:ext cx="6858000" cy="4883150"/>
          </a:xfrm>
          <a:prstGeom prst="rect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" name="TextBox 3"/>
          <p:cNvSpPr txBox="1"/>
          <p:nvPr/>
        </p:nvSpPr>
        <p:spPr>
          <a:xfrm>
            <a:off x="69850" y="2230388"/>
            <a:ext cx="4730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rare releases</a:t>
            </a:r>
          </a:p>
          <a:p>
            <a:pPr algn="r"/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4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higher risk</a:t>
            </a: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91" y="2064177"/>
            <a:ext cx="7425518" cy="28003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rot="5400000">
            <a:off x="3273425" y="987425"/>
            <a:ext cx="6858000" cy="4883150"/>
          </a:xfrm>
          <a:prstGeom prst="rect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" name="TextBox 3"/>
          <p:cNvSpPr txBox="1"/>
          <p:nvPr/>
        </p:nvSpPr>
        <p:spPr>
          <a:xfrm>
            <a:off x="4330700" y="2230388"/>
            <a:ext cx="4813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frequent releases</a:t>
            </a:r>
          </a:p>
          <a:p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lower risk</a:t>
            </a: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6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37164" t="8100" r="19459" b="8425"/>
          <a:stretch/>
        </p:blipFill>
        <p:spPr>
          <a:xfrm>
            <a:off x="0" y="0"/>
            <a:ext cx="3568700" cy="6851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98240" y="2317829"/>
            <a:ext cx="357982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cap="small" dirty="0" smtClean="0">
                <a:solidFill>
                  <a:srgbClr val="00597C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how</a:t>
            </a:r>
            <a:endParaRPr lang="lt-LT" sz="11500" cap="small" dirty="0">
              <a:solidFill>
                <a:srgbClr val="00597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3850517" y="3171054"/>
            <a:ext cx="1172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cap="small" dirty="0" smtClean="0">
                <a:solidFill>
                  <a:srgbClr val="00597C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but</a:t>
            </a:r>
            <a:endParaRPr lang="lt-LT" sz="4800" cap="small" dirty="0">
              <a:solidFill>
                <a:srgbClr val="00597C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1095375" y="-1095374"/>
            <a:ext cx="6953250" cy="9144000"/>
          </a:xfrm>
          <a:prstGeom prst="rtTriangle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" name="Right Triangle 2"/>
          <p:cNvSpPr/>
          <p:nvPr/>
        </p:nvSpPr>
        <p:spPr>
          <a:xfrm rot="5400000">
            <a:off x="1095375" y="-1095375"/>
            <a:ext cx="6953250" cy="9144000"/>
          </a:xfrm>
          <a:prstGeom prst="rtTriangle">
            <a:avLst/>
          </a:prstGeom>
          <a:solidFill>
            <a:srgbClr val="26A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6" name="TextBox 5"/>
          <p:cNvSpPr txBox="1"/>
          <p:nvPr/>
        </p:nvSpPr>
        <p:spPr>
          <a:xfrm>
            <a:off x="5001016" y="3858976"/>
            <a:ext cx="39597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</a:t>
            </a:r>
          </a:p>
          <a:p>
            <a:pPr algn="r"/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</a:t>
            </a:r>
            <a:endParaRPr lang="en-US"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08450" y="3051175"/>
            <a:ext cx="9271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5" name="TextBox 4"/>
          <p:cNvSpPr txBox="1"/>
          <p:nvPr/>
        </p:nvSpPr>
        <p:spPr>
          <a:xfrm>
            <a:off x="4127500" y="3116275"/>
            <a:ext cx="913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597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endParaRPr lang="en-US" sz="4000" dirty="0">
              <a:solidFill>
                <a:srgbClr val="00597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42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2919</TotalTime>
  <Words>345</Words>
  <Application>Microsoft Office PowerPoint</Application>
  <PresentationFormat>On-screen Show (4:3)</PresentationFormat>
  <Paragraphs>165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Wingdings 2</vt:lpstr>
      <vt:lpstr>Calibri</vt:lpstr>
      <vt:lpstr>Verdana</vt:lpstr>
      <vt:lpstr>Segoe UI</vt:lpstr>
      <vt:lpstr>Calibri Light</vt:lpstr>
      <vt:lpstr>Segoe UI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happiness by continuous delivery</dc:title>
  <dc:creator>Sergejus Barinovas</dc:creator>
  <cp:lastModifiedBy>Sergejus Barinovas</cp:lastModifiedBy>
  <cp:revision>176</cp:revision>
  <dcterms:created xsi:type="dcterms:W3CDTF">2013-04-13T14:07:56Z</dcterms:created>
  <dcterms:modified xsi:type="dcterms:W3CDTF">2013-04-19T18:38:23Z</dcterms:modified>
</cp:coreProperties>
</file>